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1912F2-A264-47DA-9C77-C184AE38D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41B95A8-B18B-4B5A-9258-C9686FCAD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5044A8-0EA6-4314-8C7B-BF16FA51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12CD0DD-07EB-4ECA-A48D-09ACB25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BA92D4-A3F0-458F-9A53-B256265B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74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59B5BB-BEE6-41F8-8A12-FA8C9B6B2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51D1465-EB6F-401F-A107-B4C541B9A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5D91F7-C93F-4060-8636-42051241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E4E345D-1C30-4895-964A-30BD039D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F2F199-A670-4B05-8646-EF4742338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906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45C658-31D9-4A59-B157-04733E09C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66DCDBF-10B3-4B7B-B6A3-0C71081A0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CF06B2-BF89-4AE9-A2C0-679CEC5E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ED393B-81F5-40F1-9ED8-B4DCD5B7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96CE51-3A3E-4CC7-B807-A0954FDBE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69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DDC3A2-1B8C-48EF-B52A-2B2D5D501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844F58-F616-4D29-917E-2A0CFA8B3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192C3F-2351-418B-B581-2761CB3E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7AD54A-AAA4-40D5-8ECB-0F2A932E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CC2F4E-2AA3-4588-A77E-A1F0BC586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68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38310F-FCD7-40A2-847B-35194C44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CA7C1A-50BF-4D5C-AD8C-427CBA6E3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8E5110-6D69-4EBA-BF16-74F624078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F6010-5F5F-4F83-A861-4FA8BFE0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0E7F6E-3CA1-4EA2-953E-AC6F98A3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801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004023-4C15-41AA-8B27-DD309285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76A2D2-FB1B-4ABC-B316-A55969212D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9FE5101-95E5-45A2-96E4-E36916B7D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1483208-7F11-47A1-B86B-4A043714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B95705-335F-4390-92FC-FFA4809E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9F66540-ADBF-4653-B818-4EF5042D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610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5AA43D-E6BA-4AE9-B87D-F246BCB3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1756C3-61EC-4CB5-A827-FD7172857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92F499F-298C-494A-ADFC-2FC57E2B5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8FAE105-510D-4490-AED0-061BDC423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44443F5-0601-4CAF-8074-AF2224B75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5809619-2384-4C71-BC27-7466F53ED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830B75C-1842-4EA6-AB72-80CDD718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25EF6D8-554F-4F17-934B-E5F0BD6A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672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1C2A5D-D928-48D8-B25C-56D0C7F4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F41701F-9E6A-4112-BC75-1F3D7881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3E71B8E-241F-4298-8F53-4AA2C8E2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5F2BC9D-709B-4584-887C-70850E72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48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29FA048-3C8A-42F0-8EFD-33D728864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799665A-DE62-43C1-877A-5E03A208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2D8B231-6848-4572-8BAE-BEC9B15C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54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18E6D5-C3EA-4368-BE46-9FEC2AED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381363-1707-4BB8-89FE-D54078029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09600E-328F-49F9-8189-D5A71C63C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C727B6-C8BE-4A94-8907-D4E9D987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5B87EA6-35F2-41DC-BCA0-AEC56355E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0F5443C-AD8B-4C49-AA18-23CDBE992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23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B411D5-EFC6-4CA2-8C8E-0C4FB249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FB4DFF2-F31F-4422-9B3B-1A2B0408F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8EC8676-5FAC-4C8C-B543-42939C6BD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EFFE39-736B-4E67-85CD-2D23CD0F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2A08FE1-A5D9-4326-98AD-76EB8724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1582568-8531-4003-92D7-8D15B78B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107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2BC223D-E167-4DAD-B7D8-EAF753336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2094615-8FC7-4372-8968-B04B1FDF6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11D390-AA08-4695-8D14-2D2AD2F7A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96ACD-3915-42C0-82A7-9BE22CA30C1D}" type="datetimeFigureOut">
              <a:rPr lang="ko-KR" altLang="en-US" smtClean="0"/>
              <a:t>2021-03-30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F3CA84-3E2B-4379-BDC2-2E1299576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6FCEC9-663F-4309-8BE6-B6B1E3FFF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7810-1169-4141-82C1-DFB31421C1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054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7C5ACA6E-32D6-4884-9837-2F01720032C9}"/>
              </a:ext>
            </a:extLst>
          </p:cNvPr>
          <p:cNvSpPr/>
          <p:nvPr/>
        </p:nvSpPr>
        <p:spPr>
          <a:xfrm>
            <a:off x="0" y="0"/>
            <a:ext cx="12192000" cy="1706880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81F1F68-8760-4351-99AB-4E22D7B299D6}"/>
              </a:ext>
            </a:extLst>
          </p:cNvPr>
          <p:cNvSpPr/>
          <p:nvPr/>
        </p:nvSpPr>
        <p:spPr>
          <a:xfrm>
            <a:off x="619168" y="268515"/>
            <a:ext cx="109231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72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텃밭조성</a:t>
            </a:r>
            <a:r>
              <a:rPr lang="ko-KR" alt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ko-KR" altLang="en-US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및</a:t>
            </a:r>
            <a:r>
              <a:rPr lang="ko-KR" alt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ko-KR" altLang="en-US" sz="7200" b="1" cap="none" spc="0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무단경작</a:t>
            </a:r>
            <a:r>
              <a:rPr lang="ko-KR" altLang="en-US" sz="72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금지</a:t>
            </a:r>
            <a:endParaRPr lang="en-US" altLang="ko-KR" sz="7200" b="1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E75573B-1359-41A0-BD1D-C61B1360AF9B}"/>
              </a:ext>
            </a:extLst>
          </p:cNvPr>
          <p:cNvSpPr/>
          <p:nvPr/>
        </p:nvSpPr>
        <p:spPr>
          <a:xfrm>
            <a:off x="0" y="1706880"/>
            <a:ext cx="12192000" cy="5151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이곳은 사유지이므로 </a:t>
            </a:r>
            <a:r>
              <a:rPr lang="ko-KR" altLang="en-US" sz="3600" b="1" dirty="0" err="1">
                <a:solidFill>
                  <a:srgbClr val="FF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무단경작을</a:t>
            </a:r>
            <a:r>
              <a:rPr lang="ko-KR" altLang="en-US" sz="3600" b="1" dirty="0">
                <a:solidFill>
                  <a:srgbClr val="FF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일체 금지</a:t>
            </a:r>
            <a:r>
              <a:rPr lang="ko-KR" altLang="en-US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합니다</a:t>
            </a:r>
            <a:r>
              <a:rPr lang="en-US" altLang="ko-KR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위 사항 </a:t>
            </a:r>
            <a:r>
              <a:rPr lang="ko-KR" altLang="en-US" sz="3600" b="1" dirty="0">
                <a:solidFill>
                  <a:srgbClr val="FF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위반시 고발</a:t>
            </a:r>
            <a:r>
              <a:rPr lang="ko-KR" altLang="en-US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되며 무단으로 식재한 작물은 </a:t>
            </a:r>
            <a:endParaRPr lang="en-US" altLang="ko-KR" sz="3600" dirty="0">
              <a:solidFill>
                <a:schemeClr val="tx1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b="1" dirty="0">
                <a:solidFill>
                  <a:srgbClr val="FF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적발 즉시 강제 철거</a:t>
            </a:r>
            <a:r>
              <a:rPr lang="ko-KR" altLang="en-US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됨을 알려드립니다</a:t>
            </a:r>
            <a:r>
              <a:rPr lang="en-US" altLang="ko-KR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3600" u="sng" dirty="0" err="1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의산리</a:t>
            </a:r>
            <a:r>
              <a:rPr lang="ko-KR" altLang="en-US" sz="3600" u="sng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en-US" altLang="ko-KR" sz="3600" u="sng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616-1</a:t>
            </a:r>
            <a:r>
              <a:rPr lang="en-US" altLang="ko-KR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         </a:t>
            </a:r>
            <a:r>
              <a:rPr lang="ko-KR" altLang="en-US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토지 소유주 백</a:t>
            </a:r>
            <a:endParaRPr lang="en-US" altLang="ko-KR" sz="3600" dirty="0">
              <a:solidFill>
                <a:schemeClr val="tx1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algn="ctr"/>
            <a:endParaRPr lang="en-US" altLang="ko-KR" sz="3600" dirty="0">
              <a:solidFill>
                <a:schemeClr val="tx1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algn="ctr"/>
            <a:r>
              <a:rPr lang="ko-KR" altLang="en-US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㈜리마인드 문의</a:t>
            </a:r>
            <a:r>
              <a:rPr lang="en-US" altLang="ko-KR" sz="3600" dirty="0">
                <a:solidFill>
                  <a:schemeClr val="tx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(010-4114-0861)</a:t>
            </a:r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092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HY견명조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 1</dc:creator>
  <cp:lastModifiedBy>Administrator 1</cp:lastModifiedBy>
  <cp:revision>1</cp:revision>
  <dcterms:created xsi:type="dcterms:W3CDTF">2021-03-30T08:59:35Z</dcterms:created>
  <dcterms:modified xsi:type="dcterms:W3CDTF">2021-03-30T09:07:37Z</dcterms:modified>
</cp:coreProperties>
</file>